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17"/>
  </p:notesMasterIdLst>
  <p:sldIdLst>
    <p:sldId id="256" r:id="rId6"/>
    <p:sldId id="310" r:id="rId7"/>
    <p:sldId id="328" r:id="rId8"/>
    <p:sldId id="327" r:id="rId9"/>
    <p:sldId id="329" r:id="rId10"/>
    <p:sldId id="322" r:id="rId11"/>
    <p:sldId id="330" r:id="rId12"/>
    <p:sldId id="326" r:id="rId13"/>
    <p:sldId id="331" r:id="rId14"/>
    <p:sldId id="323" r:id="rId15"/>
    <p:sldId id="333" r:id="rId16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05-07-2023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OOP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Abstract Data Types, Constructors, </a:t>
            </a:r>
            <a:r>
              <a:rPr lang="en-US" dirty="0" err="1">
                <a:cs typeface="Times New Roman"/>
              </a:rPr>
              <a:t>SubTypes</a:t>
            </a:r>
            <a:r>
              <a:rPr lang="en-US" dirty="0">
                <a:cs typeface="Times New Roman"/>
              </a:rPr>
              <a:t>, Interfaces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Prototypal 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254748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Prototypal 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333333"/>
                </a:solidFill>
                <a:latin typeface="Lato Extended"/>
              </a:rPr>
              <a:t>OOP in the context of Java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OOP is class based and class and objects are different entities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In Prototypal OOP, there are only objects</a:t>
            </a:r>
          </a:p>
        </p:txBody>
      </p:sp>
    </p:spTree>
    <p:extLst>
      <p:ext uri="{BB962C8B-B14F-4D97-AF65-F5344CB8AC3E}">
        <p14:creationId xmlns:p14="http://schemas.microsoft.com/office/powerpoint/2010/main" val="131729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ADTs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5990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ADTs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Parameterized classes allow us to create classes that can work with different data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types.</a:t>
            </a:r>
          </a:p>
          <a:p>
            <a:r>
              <a:rPr lang="en-IN" dirty="0">
                <a:solidFill>
                  <a:srgbClr val="374151"/>
                </a:solidFill>
                <a:latin typeface="Söhne"/>
              </a:rPr>
              <a:t>They promote code reusability</a:t>
            </a:r>
          </a:p>
        </p:txBody>
      </p:sp>
    </p:spTree>
    <p:extLst>
      <p:ext uri="{BB962C8B-B14F-4D97-AF65-F5344CB8AC3E}">
        <p14:creationId xmlns:p14="http://schemas.microsoft.com/office/powerpoint/2010/main" val="257092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60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– subclass – can inherit from another class – superclass</a:t>
            </a:r>
          </a:p>
          <a:p>
            <a:r>
              <a:rPr lang="en-US" dirty="0"/>
              <a:t>An object of the subclass can be treated as an object of the super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07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358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Implicit call to the to-be-instantiated subclass' superclass' </a:t>
            </a: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default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 constructor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001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17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Java, a subclass can inherit from only one superclass at a time.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Java does support multiple inheritance of interfaces.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553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2531</TotalTime>
  <Words>132</Words>
  <Application>Microsoft Office PowerPoint</Application>
  <PresentationFormat>On-screen Show (16:9)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Lato Extended</vt:lpstr>
      <vt:lpstr>Söhne</vt:lpstr>
      <vt:lpstr>Times New Roman</vt:lpstr>
      <vt:lpstr>Office Theme</vt:lpstr>
      <vt:lpstr>Office Theme</vt:lpstr>
      <vt:lpstr>CS3003: OOP Basics</vt:lpstr>
      <vt:lpstr>Parameterized ADTs</vt:lpstr>
      <vt:lpstr>Parameterized ADTs</vt:lpstr>
      <vt:lpstr>Inheritance</vt:lpstr>
      <vt:lpstr>Inheritance</vt:lpstr>
      <vt:lpstr>Constructors</vt:lpstr>
      <vt:lpstr>Constructors</vt:lpstr>
      <vt:lpstr>Interfaces</vt:lpstr>
      <vt:lpstr>Interfaces</vt:lpstr>
      <vt:lpstr>Prototypal OOP</vt:lpstr>
      <vt:lpstr>Prototypal 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437</cp:revision>
  <cp:lastPrinted>2022-08-31T14:04:55Z</cp:lastPrinted>
  <dcterms:created xsi:type="dcterms:W3CDTF">2010-04-12T23:12:02Z</dcterms:created>
  <dcterms:modified xsi:type="dcterms:W3CDTF">2023-07-06T05:45:19Z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